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32F"/>
    <a:srgbClr val="FF8B8B"/>
    <a:srgbClr val="FF5050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10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06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46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26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70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996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83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03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816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702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42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A8D4-1179-4FA2-8E71-096D7398A694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58E4F-471D-4B84-AC11-5B2E1450E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01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право 1"/>
          <p:cNvSpPr/>
          <p:nvPr/>
        </p:nvSpPr>
        <p:spPr>
          <a:xfrm>
            <a:off x="4932947" y="2117558"/>
            <a:ext cx="3007895" cy="167239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право 2"/>
          <p:cNvSpPr/>
          <p:nvPr/>
        </p:nvSpPr>
        <p:spPr>
          <a:xfrm rot="5400000">
            <a:off x="7411453" y="3416969"/>
            <a:ext cx="3007895" cy="167239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право 3"/>
          <p:cNvSpPr/>
          <p:nvPr/>
        </p:nvSpPr>
        <p:spPr>
          <a:xfrm rot="10800000">
            <a:off x="4559968" y="4740444"/>
            <a:ext cx="3007895" cy="167239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16200000">
            <a:off x="1964154" y="3416969"/>
            <a:ext cx="3007895" cy="167239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311442" y="709863"/>
            <a:ext cx="9817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Действия над графическими объектами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47472" y="283464"/>
            <a:ext cx="11503152" cy="6291072"/>
          </a:xfrm>
          <a:prstGeom prst="rect">
            <a:avLst/>
          </a:prstGeom>
          <a:noFill/>
          <a:ln w="1270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181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2210" y="469231"/>
            <a:ext cx="109367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Какие действия над графическими объектами мы знаем?</a:t>
            </a:r>
            <a:endParaRPr lang="ru-RU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98232" y="1263315"/>
            <a:ext cx="45359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/>
              <a:t>Выделение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Перетаскивание</a:t>
            </a:r>
          </a:p>
          <a:p>
            <a:pPr marL="342900" indent="-342900">
              <a:buAutoNum type="arabicPeriod"/>
            </a:pPr>
            <a:r>
              <a:rPr lang="ru-RU" sz="3200" dirty="0" smtClean="0"/>
              <a:t>Удаление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347538" y="3827114"/>
            <a:ext cx="8229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Для того, чтобы произвести какое либо действие над графическим объектом, его надо выделить!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11588" t="5623" r="83305" b="86662"/>
          <a:stretch/>
        </p:blipFill>
        <p:spPr>
          <a:xfrm>
            <a:off x="9348538" y="3590964"/>
            <a:ext cx="2009274" cy="223674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47472" y="283464"/>
            <a:ext cx="11503152" cy="6291072"/>
          </a:xfrm>
          <a:prstGeom prst="rect">
            <a:avLst/>
          </a:prstGeom>
          <a:noFill/>
          <a:ln w="1270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243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348" y="1311441"/>
            <a:ext cx="8043957" cy="46080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29204" y="348915"/>
            <a:ext cx="3140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Повороты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7472" y="283464"/>
            <a:ext cx="11503152" cy="6291072"/>
          </a:xfrm>
          <a:prstGeom prst="rect">
            <a:avLst/>
          </a:prstGeom>
          <a:noFill/>
          <a:ln w="1270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086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79373"/>
          <a:stretch/>
        </p:blipFill>
        <p:spPr>
          <a:xfrm>
            <a:off x="2113442" y="613610"/>
            <a:ext cx="8043957" cy="950496"/>
          </a:xfrm>
          <a:prstGeom prst="rect">
            <a:avLst/>
          </a:prstGeom>
        </p:spPr>
      </p:pic>
      <p:sp>
        <p:nvSpPr>
          <p:cNvPr id="3" name="Равнобедренный треугольник 2"/>
          <p:cNvSpPr/>
          <p:nvPr/>
        </p:nvSpPr>
        <p:spPr>
          <a:xfrm>
            <a:off x="1756611" y="2562726"/>
            <a:ext cx="2863515" cy="348915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углом 5"/>
          <p:cNvSpPr/>
          <p:nvPr/>
        </p:nvSpPr>
        <p:spPr>
          <a:xfrm>
            <a:off x="2622884" y="2009273"/>
            <a:ext cx="818147" cy="75799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6328612" y="2562726"/>
            <a:ext cx="2863515" cy="348915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47472" y="283464"/>
            <a:ext cx="11503152" cy="6291072"/>
          </a:xfrm>
          <a:prstGeom prst="rect">
            <a:avLst/>
          </a:prstGeom>
          <a:noFill/>
          <a:ln w="1270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010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6990348" y="2478504"/>
            <a:ext cx="2863515" cy="3489158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углом 2"/>
          <p:cNvSpPr/>
          <p:nvPr/>
        </p:nvSpPr>
        <p:spPr>
          <a:xfrm flipH="1">
            <a:off x="8013031" y="2009273"/>
            <a:ext cx="818147" cy="75799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 rot="16200000">
            <a:off x="2755232" y="2388268"/>
            <a:ext cx="2863515" cy="3489158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t="21410" b="60052"/>
          <a:stretch/>
        </p:blipFill>
        <p:spPr>
          <a:xfrm>
            <a:off x="2305948" y="517358"/>
            <a:ext cx="8043957" cy="85424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47472" y="283464"/>
            <a:ext cx="11503152" cy="6291072"/>
          </a:xfrm>
          <a:prstGeom prst="rect">
            <a:avLst/>
          </a:prstGeom>
          <a:noFill/>
          <a:ln w="1270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432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t="39426" b="40208"/>
          <a:stretch/>
        </p:blipFill>
        <p:spPr>
          <a:xfrm>
            <a:off x="2498453" y="409074"/>
            <a:ext cx="8043957" cy="938463"/>
          </a:xfrm>
          <a:prstGeom prst="rect">
            <a:avLst/>
          </a:prstGeom>
        </p:spPr>
      </p:pic>
      <p:sp>
        <p:nvSpPr>
          <p:cNvPr id="4" name="Прямоугольный треугольник 3"/>
          <p:cNvSpPr/>
          <p:nvPr/>
        </p:nvSpPr>
        <p:spPr>
          <a:xfrm>
            <a:off x="6641432" y="2334126"/>
            <a:ext cx="2201779" cy="3681663"/>
          </a:xfrm>
          <a:prstGeom prst="rtTriangle">
            <a:avLst/>
          </a:prstGeom>
          <a:solidFill>
            <a:srgbClr val="FF83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 flipH="1" flipV="1">
            <a:off x="4090736" y="2249905"/>
            <a:ext cx="2201779" cy="3681663"/>
          </a:xfrm>
          <a:prstGeom prst="rtTriangle">
            <a:avLst/>
          </a:prstGeom>
          <a:solidFill>
            <a:srgbClr val="FF83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углом 5"/>
          <p:cNvSpPr/>
          <p:nvPr/>
        </p:nvSpPr>
        <p:spPr>
          <a:xfrm rot="16200000" flipH="1" flipV="1">
            <a:off x="6611353" y="1870910"/>
            <a:ext cx="818147" cy="75799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трелка углом 6"/>
          <p:cNvSpPr/>
          <p:nvPr/>
        </p:nvSpPr>
        <p:spPr>
          <a:xfrm rot="5400000" flipH="1" flipV="1">
            <a:off x="5161547" y="5227720"/>
            <a:ext cx="818147" cy="75799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7472" y="283464"/>
            <a:ext cx="11503152" cy="6291072"/>
          </a:xfrm>
          <a:prstGeom prst="rect">
            <a:avLst/>
          </a:prstGeom>
          <a:noFill/>
          <a:ln w="1270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407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t="60052" b="20888"/>
          <a:stretch/>
        </p:blipFill>
        <p:spPr>
          <a:xfrm>
            <a:off x="573400" y="421106"/>
            <a:ext cx="7932926" cy="878306"/>
          </a:xfrm>
          <a:prstGeom prst="rect">
            <a:avLst/>
          </a:prstGeom>
        </p:spPr>
      </p:pic>
      <p:sp>
        <p:nvSpPr>
          <p:cNvPr id="3" name="Равнобедренный треугольник 2"/>
          <p:cNvSpPr/>
          <p:nvPr/>
        </p:nvSpPr>
        <p:spPr>
          <a:xfrm>
            <a:off x="7074568" y="421106"/>
            <a:ext cx="2863515" cy="2478505"/>
          </a:xfrm>
          <a:prstGeom prst="triangle">
            <a:avLst/>
          </a:prstGeom>
          <a:solidFill>
            <a:srgbClr val="993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765884" y="3224463"/>
            <a:ext cx="7916779" cy="84221"/>
          </a:xfrm>
          <a:prstGeom prst="line">
            <a:avLst/>
          </a:prstGeom>
          <a:ln w="381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Равнобедренный треугольник 5"/>
          <p:cNvSpPr/>
          <p:nvPr/>
        </p:nvSpPr>
        <p:spPr>
          <a:xfrm flipV="1">
            <a:off x="7074567" y="3633536"/>
            <a:ext cx="2863515" cy="2478505"/>
          </a:xfrm>
          <a:prstGeom prst="triangle">
            <a:avLst/>
          </a:prstGeom>
          <a:solidFill>
            <a:srgbClr val="993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6087979" y="2514600"/>
            <a:ext cx="721895" cy="1552074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7472" y="283464"/>
            <a:ext cx="11503152" cy="6291072"/>
          </a:xfrm>
          <a:prstGeom prst="rect">
            <a:avLst/>
          </a:prstGeom>
          <a:noFill/>
          <a:ln w="1270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827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t="79634"/>
          <a:stretch/>
        </p:blipFill>
        <p:spPr>
          <a:xfrm>
            <a:off x="2185633" y="385010"/>
            <a:ext cx="8043957" cy="938463"/>
          </a:xfrm>
          <a:prstGeom prst="rect">
            <a:avLst/>
          </a:prstGeom>
        </p:spPr>
      </p:pic>
      <p:sp>
        <p:nvSpPr>
          <p:cNvPr id="3" name="Прямоугольный треугольник 2"/>
          <p:cNvSpPr/>
          <p:nvPr/>
        </p:nvSpPr>
        <p:spPr>
          <a:xfrm>
            <a:off x="6641432" y="2334126"/>
            <a:ext cx="2201779" cy="3681663"/>
          </a:xfrm>
          <a:prstGeom prst="rtTriangle">
            <a:avLst/>
          </a:prstGeom>
          <a:solidFill>
            <a:srgbClr val="FF8B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Выгнутая вверх стрелка 3"/>
          <p:cNvSpPr/>
          <p:nvPr/>
        </p:nvSpPr>
        <p:spPr>
          <a:xfrm flipH="1">
            <a:off x="5823285" y="1600200"/>
            <a:ext cx="1155032" cy="649705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6460958" y="2081463"/>
            <a:ext cx="12031" cy="4283242"/>
          </a:xfrm>
          <a:prstGeom prst="line">
            <a:avLst/>
          </a:prstGeom>
          <a:ln w="38100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ый треугольник 7"/>
          <p:cNvSpPr/>
          <p:nvPr/>
        </p:nvSpPr>
        <p:spPr>
          <a:xfrm flipH="1">
            <a:off x="4090736" y="2249905"/>
            <a:ext cx="2201779" cy="3681663"/>
          </a:xfrm>
          <a:prstGeom prst="rtTriangle">
            <a:avLst/>
          </a:prstGeom>
          <a:solidFill>
            <a:srgbClr val="FF8B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47472" y="283464"/>
            <a:ext cx="11503152" cy="6291072"/>
          </a:xfrm>
          <a:prstGeom prst="rect">
            <a:avLst/>
          </a:prstGeom>
          <a:noFill/>
          <a:ln w="1270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1809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32</Words>
  <Application>Microsoft Office PowerPoint</Application>
  <PresentationFormat>Широкоэкранный</PresentationFormat>
  <Paragraphs>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4</cp:revision>
  <dcterms:created xsi:type="dcterms:W3CDTF">2021-10-15T11:06:48Z</dcterms:created>
  <dcterms:modified xsi:type="dcterms:W3CDTF">2021-10-27T00:34:03Z</dcterms:modified>
</cp:coreProperties>
</file>